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7" r:id="rId40"/>
    <p:sldId id="450" r:id="rId41"/>
    <p:sldId id="451" r:id="rId42"/>
    <p:sldId id="452" r:id="rId43"/>
    <p:sldId id="453" r:id="rId44"/>
    <p:sldId id="454" r:id="rId45"/>
    <p:sldId id="455" r:id="rId46"/>
    <p:sldId id="459" r:id="rId47"/>
    <p:sldId id="460" r:id="rId48"/>
    <p:sldId id="461" r:id="rId49"/>
    <p:sldId id="462" r:id="rId50"/>
    <p:sldId id="435" r:id="rId51"/>
    <p:sldId id="463" r:id="rId52"/>
    <p:sldId id="410" r:id="rId53"/>
    <p:sldId id="46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7" d="100"/>
          <a:sy n="97" d="100"/>
        </p:scale>
        <p:origin x="4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D193-E626-42AE-A806-F3938104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592A2-38FB-4192-B9C1-A391E1EA2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74D1C-0BCA-4B12-92E6-D6FE4EDF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75A7B-AC91-4345-B935-53182C33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FBC46-0278-4C60-A852-8F775F71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0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81C97-B9E2-486D-A3CF-98C2E7420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68E1B-5CAE-4FEC-A2FF-DDFFF0C94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E7AF5-4601-4845-8612-FA657BE1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A20D-9586-4E26-9F6B-CD22ABA6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D2489-FD74-401A-8D3A-8CFE2757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0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B1A634-3067-4018-BF8D-7609509F14E0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45E5-9588-475D-BE0B-1A56F3D8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58FB-E6AA-4C17-939E-6FCA87F31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41870-F950-4623-A6DE-C5174C4B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01467-3FC4-4A3B-BAA2-00065AAA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1AA2C-EB12-4594-8297-748BFF8B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8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9B2C-FB2D-40B1-AD33-FB40D110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1FC08-5012-4078-8A86-6831F58EE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7BA61-2E89-4F58-B494-6D43942C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402BB-87EB-44B2-9796-6C39E2CA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8E796-0AFD-4F85-A52D-D2A5DCB8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9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B8AA-6198-40AD-8FCB-00F9B1D1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4098E-EF68-4BB9-8311-6731B0287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13C33-D505-4B56-AABC-55180AEAA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1554-211D-4D79-8133-D602DE32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6F089-0B18-4C87-AA87-EDE04FBD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1ABB4-E393-4E88-A131-21160A46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CA18-690C-4AF9-9631-DF072042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2A45D-F18D-4909-ACBF-378AF46F5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C129-7DC4-4841-BAB7-2761BCFC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FF6F7-D345-4619-A482-B8362DB17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E7BD4-8F0B-4629-BFC5-133BEB728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E60D0-0497-4BA9-B9E8-A6422990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A4A288-B523-4F01-8161-1B25CD34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85FD-A3F0-4A3D-BD80-81477E57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0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07A2-0F49-4DEF-8923-A350EDA1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FF097-9AF1-4C91-9ED6-B592D33C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4EE36-FA9F-4498-A362-5BB10E3F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BC7A1-6710-431F-9C2F-E23F0A45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46122-C7C2-4DC0-BE7B-19D772A1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0AB21-CA6C-4850-8805-9390442F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07116-55D8-4CD6-AFDA-9C711F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3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70E0-C692-42DE-9029-A315D06D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66BBF-7343-4494-BF62-21EA7CA0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DA3BD-3AD2-4B87-A69D-B869B42BD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3566D-A625-42D5-83D7-F9BD1F18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24137-6AA4-497E-926C-CE437458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7E151-EF6B-4783-891E-DD6666DA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5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EC6-2811-45C1-AEC6-6C3CA83A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3181D-66DD-40C6-856F-B0DD09F5E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26CE8-0375-47CA-B4F6-613917529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201C2-98AD-46E7-AD08-488E4127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A29F2-4F1A-43A3-B97B-9681B57B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8CD62-F1D4-40F4-B441-A922A10F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3.png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9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7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900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2021.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72718-EDB2-481F-B357-E5E6B00ED590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9686844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108993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108993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7479682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Homework: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time domain is necessarily bounded,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r="-625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Falsification/Testing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yet,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384" r="-26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9C1495-7C0E-48D3-BFDD-9FE6F6086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Breach tutorial</a:t>
            </a:r>
          </a:p>
        </p:txBody>
      </p:sp>
    </p:spTree>
    <p:extLst>
      <p:ext uri="{BB962C8B-B14F-4D97-AF65-F5344CB8AC3E}">
        <p14:creationId xmlns:p14="http://schemas.microsoft.com/office/powerpoint/2010/main" val="328024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9A190-95E4-4261-A124-0A09D8B4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4" y="363839"/>
            <a:ext cx="10920419" cy="778828"/>
          </a:xfrm>
        </p:spPr>
        <p:txBody>
          <a:bodyPr>
            <a:normAutofit/>
          </a:bodyPr>
          <a:lstStyle/>
          <a:p>
            <a:r>
              <a:rPr lang="en-US" dirty="0"/>
              <a:t>Stochastic </a:t>
            </a:r>
            <a:r>
              <a:rPr lang="en-US" dirty="0" err="1"/>
              <a:t>Tabu</a:t>
            </a:r>
            <a:r>
              <a:rPr lang="en-US" dirty="0"/>
              <a:t>-Search and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8F0B8-8252-4B7D-8BF5-FB1CE73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01EC514D-6EF6-4C19-A8F7-50CFD86456FE}"/>
              </a:ext>
            </a:extLst>
          </p:cNvPr>
          <p:cNvGraphicFramePr>
            <a:graphicFrameLocks noGrp="1"/>
          </p:cNvGraphicFramePr>
          <p:nvPr/>
        </p:nvGraphicFramePr>
        <p:xfrm>
          <a:off x="9184267" y="3764423"/>
          <a:ext cx="2201903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895">
                  <a:extLst>
                    <a:ext uri="{9D8B030D-6E8A-4147-A177-3AD203B41FA5}">
                      <a16:colId xmlns:a16="http://schemas.microsoft.com/office/drawing/2014/main" val="243003590"/>
                    </a:ext>
                  </a:extLst>
                </a:gridCol>
                <a:gridCol w="1180008">
                  <a:extLst>
                    <a:ext uri="{9D8B030D-6E8A-4147-A177-3AD203B41FA5}">
                      <a16:colId xmlns:a16="http://schemas.microsoft.com/office/drawing/2014/main" val="1797542819"/>
                    </a:ext>
                  </a:extLst>
                </a:gridCol>
              </a:tblGrid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Robustness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05029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(1, -2,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95912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(3,</a:t>
                      </a:r>
                      <a:r>
                        <a:rPr lang="en-US" sz="1400" b="1" baseline="0" dirty="0"/>
                        <a:t> 1</a:t>
                      </a:r>
                      <a:r>
                        <a:rPr lang="en-US" sz="1400" b="1" dirty="0"/>
                        <a:t>, -2)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38675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(-2,</a:t>
                      </a:r>
                      <a:r>
                        <a:rPr lang="en-US" sz="1400" baseline="0" dirty="0"/>
                        <a:t> -3, -2</a:t>
                      </a:r>
                      <a:r>
                        <a:rPr lang="en-US" sz="1400" dirty="0"/>
                        <a:t>)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96736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(-3, -2, -3)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95773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(1,</a:t>
                      </a:r>
                      <a:r>
                        <a:rPr lang="en-US" sz="1400" baseline="0" dirty="0"/>
                        <a:t> -3, 1)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158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E732EE9-3E93-47F4-A435-1B6874F6450F}"/>
              </a:ext>
            </a:extLst>
          </p:cNvPr>
          <p:cNvSpPr txBox="1"/>
          <p:nvPr/>
        </p:nvSpPr>
        <p:spPr>
          <a:xfrm>
            <a:off x="9649597" y="3386325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Tabu</a:t>
            </a:r>
            <a:r>
              <a:rPr lang="en-US" sz="1600" dirty="0"/>
              <a:t>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6E9DF9-9EDA-44A8-9ED5-033196F4CA94}"/>
              </a:ext>
            </a:extLst>
          </p:cNvPr>
          <p:cNvGrpSpPr/>
          <p:nvPr/>
        </p:nvGrpSpPr>
        <p:grpSpPr>
          <a:xfrm>
            <a:off x="8655364" y="1168419"/>
            <a:ext cx="3153107" cy="2206146"/>
            <a:chOff x="7404772" y="843379"/>
            <a:chExt cx="3393806" cy="281422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8A8874-03FD-4AC1-815F-F65AD3E35C11}"/>
                </a:ext>
              </a:extLst>
            </p:cNvPr>
            <p:cNvCxnSpPr/>
            <p:nvPr/>
          </p:nvCxnSpPr>
          <p:spPr>
            <a:xfrm flipH="1" flipV="1">
              <a:off x="7901125" y="843379"/>
              <a:ext cx="1" cy="2814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A40D53-3EA8-4566-A896-6FABDB088250}"/>
                </a:ext>
              </a:extLst>
            </p:cNvPr>
            <p:cNvCxnSpPr/>
            <p:nvPr/>
          </p:nvCxnSpPr>
          <p:spPr>
            <a:xfrm>
              <a:off x="7404772" y="2480868"/>
              <a:ext cx="3393806" cy="7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A1B0D8-BD83-4CC0-9998-EC46A5CAD5E4}"/>
                </a:ext>
              </a:extLst>
            </p:cNvPr>
            <p:cNvCxnSpPr/>
            <p:nvPr/>
          </p:nvCxnSpPr>
          <p:spPr>
            <a:xfrm flipV="1">
              <a:off x="7901125" y="3426275"/>
              <a:ext cx="2130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2DBFC8-2241-4039-B6AB-D7483747ED9E}"/>
                </a:ext>
              </a:extLst>
            </p:cNvPr>
            <p:cNvCxnSpPr>
              <a:endCxn id="22" idx="7"/>
            </p:cNvCxnSpPr>
            <p:nvPr/>
          </p:nvCxnSpPr>
          <p:spPr>
            <a:xfrm flipV="1">
              <a:off x="7929238" y="1495711"/>
              <a:ext cx="21031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5FEE7A-07E3-448E-9A56-58ADD4B1565A}"/>
                </a:ext>
              </a:extLst>
            </p:cNvPr>
            <p:cNvCxnSpPr>
              <a:endCxn id="25" idx="5"/>
            </p:cNvCxnSpPr>
            <p:nvPr/>
          </p:nvCxnSpPr>
          <p:spPr>
            <a:xfrm>
              <a:off x="7901125" y="3110861"/>
              <a:ext cx="21312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A0E4E8-61A5-469E-A68E-66F4333C0B3B}"/>
                </a:ext>
              </a:extLst>
            </p:cNvPr>
            <p:cNvCxnSpPr/>
            <p:nvPr/>
          </p:nvCxnSpPr>
          <p:spPr>
            <a:xfrm>
              <a:off x="7882881" y="2181058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CA4AF98-125D-447E-9268-CD62106DA270}"/>
                </a:ext>
              </a:extLst>
            </p:cNvPr>
            <p:cNvCxnSpPr/>
            <p:nvPr/>
          </p:nvCxnSpPr>
          <p:spPr>
            <a:xfrm flipV="1">
              <a:off x="8397481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B7E01E-0DA9-4CA6-8DBA-EC2244EBB5CB}"/>
                </a:ext>
              </a:extLst>
            </p:cNvPr>
            <p:cNvCxnSpPr/>
            <p:nvPr/>
          </p:nvCxnSpPr>
          <p:spPr>
            <a:xfrm flipV="1">
              <a:off x="9982199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0642E7-F9D3-4920-B2F5-AADBD25676B2}"/>
                </a:ext>
              </a:extLst>
            </p:cNvPr>
            <p:cNvSpPr/>
            <p:nvPr/>
          </p:nvSpPr>
          <p:spPr>
            <a:xfrm>
              <a:off x="7830103" y="1440094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8B8083-20F2-420A-A890-F2703AF21F63}"/>
                </a:ext>
              </a:extLst>
            </p:cNvPr>
            <p:cNvSpPr/>
            <p:nvPr/>
          </p:nvSpPr>
          <p:spPr>
            <a:xfrm>
              <a:off x="7838578" y="2109023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4C7453-63DA-4C34-8644-7C80C705A3DE}"/>
                </a:ext>
              </a:extLst>
            </p:cNvPr>
            <p:cNvSpPr/>
            <p:nvPr/>
          </p:nvSpPr>
          <p:spPr>
            <a:xfrm>
              <a:off x="7820484" y="3041408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DB249C-BFD8-4F14-8DE3-CF233AED609F}"/>
                </a:ext>
              </a:extLst>
            </p:cNvPr>
            <p:cNvSpPr/>
            <p:nvPr/>
          </p:nvSpPr>
          <p:spPr>
            <a:xfrm>
              <a:off x="7830103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E33A45-5B37-4F1B-96E8-D9AEDCBE02BD}"/>
                </a:ext>
              </a:extLst>
            </p:cNvPr>
            <p:cNvSpPr/>
            <p:nvPr/>
          </p:nvSpPr>
          <p:spPr>
            <a:xfrm>
              <a:off x="8326459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37D19E-F2C6-48B5-9E8A-9157F8260E48}"/>
                </a:ext>
              </a:extLst>
            </p:cNvPr>
            <p:cNvSpPr/>
            <p:nvPr/>
          </p:nvSpPr>
          <p:spPr>
            <a:xfrm>
              <a:off x="8316836" y="212969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D303E-6B7E-49FA-BE2D-02FE38134C6C}"/>
                </a:ext>
              </a:extLst>
            </p:cNvPr>
            <p:cNvSpPr/>
            <p:nvPr/>
          </p:nvSpPr>
          <p:spPr>
            <a:xfrm>
              <a:off x="8343416" y="14367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2900EA-5C0F-4E82-880E-502082FA6060}"/>
                </a:ext>
              </a:extLst>
            </p:cNvPr>
            <p:cNvSpPr/>
            <p:nvPr/>
          </p:nvSpPr>
          <p:spPr>
            <a:xfrm>
              <a:off x="9910778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E6CB68-7339-4DA4-AF86-2D46FD1BC495}"/>
                </a:ext>
              </a:extLst>
            </p:cNvPr>
            <p:cNvSpPr/>
            <p:nvPr/>
          </p:nvSpPr>
          <p:spPr>
            <a:xfrm>
              <a:off x="9911177" y="1475041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77FD80-E697-43B6-9153-01640E30ACEB}"/>
                </a:ext>
              </a:extLst>
            </p:cNvPr>
            <p:cNvSpPr/>
            <p:nvPr/>
          </p:nvSpPr>
          <p:spPr>
            <a:xfrm>
              <a:off x="9910778" y="213602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8A8D7-3342-4E49-B3B2-5DB5C4F4CEE0}"/>
                </a:ext>
              </a:extLst>
            </p:cNvPr>
            <p:cNvSpPr/>
            <p:nvPr/>
          </p:nvSpPr>
          <p:spPr>
            <a:xfrm>
              <a:off x="8326459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EDDE5-E11C-4AAF-9CF6-BA1564CCC732}"/>
                </a:ext>
              </a:extLst>
            </p:cNvPr>
            <p:cNvSpPr/>
            <p:nvPr/>
          </p:nvSpPr>
          <p:spPr>
            <a:xfrm>
              <a:off x="9911177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8806BA-11AA-4EAE-B19D-D0E276E342D7}"/>
                </a:ext>
              </a:extLst>
            </p:cNvPr>
            <p:cNvSpPr txBox="1"/>
            <p:nvPr/>
          </p:nvSpPr>
          <p:spPr>
            <a:xfrm>
              <a:off x="10184307" y="2097804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AE15D3-1ED1-4E79-9ECD-BA17D449D62E}"/>
                    </a:ext>
                  </a:extLst>
                </p:cNvPr>
                <p:cNvSpPr txBox="1"/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0EA87-CB18-4807-8770-9246725A0874}"/>
                </a:ext>
              </a:extLst>
            </p:cNvPr>
            <p:cNvSpPr txBox="1"/>
            <p:nvPr/>
          </p:nvSpPr>
          <p:spPr>
            <a:xfrm>
              <a:off x="7520611" y="1336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228F2-2189-47D4-8EFE-419C6D27C86F}"/>
                </a:ext>
              </a:extLst>
            </p:cNvPr>
            <p:cNvSpPr txBox="1"/>
            <p:nvPr/>
          </p:nvSpPr>
          <p:spPr>
            <a:xfrm>
              <a:off x="7522537" y="19795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84F28A-67B7-484E-8A31-18A07C52B186}"/>
                </a:ext>
              </a:extLst>
            </p:cNvPr>
            <p:cNvSpPr txBox="1"/>
            <p:nvPr/>
          </p:nvSpPr>
          <p:spPr>
            <a:xfrm>
              <a:off x="7479296" y="287551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EC41E6-3824-42FC-968E-BE778079F68A}"/>
                </a:ext>
              </a:extLst>
            </p:cNvPr>
            <p:cNvSpPr txBox="1"/>
            <p:nvPr/>
          </p:nvSpPr>
          <p:spPr>
            <a:xfrm>
              <a:off x="7479296" y="3249855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618F54-ABD6-48BB-9AB7-232FC61325E8}"/>
              </a:ext>
            </a:extLst>
          </p:cNvPr>
          <p:cNvGrpSpPr/>
          <p:nvPr/>
        </p:nvGrpSpPr>
        <p:grpSpPr>
          <a:xfrm>
            <a:off x="10149018" y="1611141"/>
            <a:ext cx="156665" cy="1620852"/>
            <a:chOff x="9012447" y="1408128"/>
            <a:chExt cx="168624" cy="20676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CA0562-D85B-4567-AC49-A4468E358B62}"/>
                </a:ext>
              </a:extLst>
            </p:cNvPr>
            <p:cNvCxnSpPr/>
            <p:nvPr/>
          </p:nvCxnSpPr>
          <p:spPr>
            <a:xfrm flipV="1">
              <a:off x="9093092" y="1516945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056A92-0F89-400E-B2E9-F786EC606A51}"/>
                </a:ext>
              </a:extLst>
            </p:cNvPr>
            <p:cNvSpPr/>
            <p:nvPr/>
          </p:nvSpPr>
          <p:spPr>
            <a:xfrm>
              <a:off x="9022070" y="333458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B6B89C-08E5-4EF7-BEC9-D4E0BE87539E}"/>
                </a:ext>
              </a:extLst>
            </p:cNvPr>
            <p:cNvSpPr/>
            <p:nvPr/>
          </p:nvSpPr>
          <p:spPr>
            <a:xfrm>
              <a:off x="9012447" y="2101027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AABE927-9C0C-4A33-869C-9D284A6975D9}"/>
                </a:ext>
              </a:extLst>
            </p:cNvPr>
            <p:cNvSpPr/>
            <p:nvPr/>
          </p:nvSpPr>
          <p:spPr>
            <a:xfrm>
              <a:off x="9039027" y="14081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A4D574E-117B-45FE-B7AF-D8F523417ABE}"/>
                </a:ext>
              </a:extLst>
            </p:cNvPr>
            <p:cNvSpPr/>
            <p:nvPr/>
          </p:nvSpPr>
          <p:spPr>
            <a:xfrm>
              <a:off x="9022070" y="30110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E67071-6BD5-41C5-8944-F2E5A375A1FF}"/>
              </a:ext>
            </a:extLst>
          </p:cNvPr>
          <p:cNvGrpSpPr/>
          <p:nvPr/>
        </p:nvGrpSpPr>
        <p:grpSpPr>
          <a:xfrm>
            <a:off x="9065410" y="2528463"/>
            <a:ext cx="2057203" cy="131814"/>
            <a:chOff x="7846120" y="2578289"/>
            <a:chExt cx="2214244" cy="1681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06DA33-1877-46E6-A03E-68C07AAF3668}"/>
                </a:ext>
              </a:extLst>
            </p:cNvPr>
            <p:cNvCxnSpPr/>
            <p:nvPr/>
          </p:nvCxnSpPr>
          <p:spPr>
            <a:xfrm>
              <a:off x="7890423" y="2650324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CA98D1-EA08-41FD-8CC0-05D0A02ABD38}"/>
                </a:ext>
              </a:extLst>
            </p:cNvPr>
            <p:cNvSpPr/>
            <p:nvPr/>
          </p:nvSpPr>
          <p:spPr>
            <a:xfrm>
              <a:off x="7846120" y="2578289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7DE7EC-2E18-4638-A183-735F1A2549CC}"/>
                </a:ext>
              </a:extLst>
            </p:cNvPr>
            <p:cNvSpPr/>
            <p:nvPr/>
          </p:nvSpPr>
          <p:spPr>
            <a:xfrm>
              <a:off x="8324378" y="259896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D3BB653-0C40-450E-9CDD-6DE520829578}"/>
                </a:ext>
              </a:extLst>
            </p:cNvPr>
            <p:cNvSpPr/>
            <p:nvPr/>
          </p:nvSpPr>
          <p:spPr>
            <a:xfrm>
              <a:off x="9918320" y="260529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B0C0C2-6B29-4C40-A8CB-6C610CB4EF81}"/>
              </a:ext>
            </a:extLst>
          </p:cNvPr>
          <p:cNvGrpSpPr/>
          <p:nvPr/>
        </p:nvGrpSpPr>
        <p:grpSpPr>
          <a:xfrm>
            <a:off x="2421820" y="1320861"/>
            <a:ext cx="1271783" cy="693161"/>
            <a:chOff x="2421820" y="1320861"/>
            <a:chExt cx="1271783" cy="693161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4166534-1D2F-4CC5-B0A0-FFB87F4EB590}"/>
                </a:ext>
              </a:extLst>
            </p:cNvPr>
            <p:cNvCxnSpPr>
              <a:endCxn id="74" idx="1"/>
            </p:cNvCxnSpPr>
            <p:nvPr/>
          </p:nvCxnSpPr>
          <p:spPr>
            <a:xfrm flipV="1">
              <a:off x="2609899" y="1471183"/>
              <a:ext cx="1083704" cy="542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/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−)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63E543-B737-4B66-B892-C5D32D971A45}"/>
              </a:ext>
            </a:extLst>
          </p:cNvPr>
          <p:cNvGrpSpPr/>
          <p:nvPr/>
        </p:nvGrpSpPr>
        <p:grpSpPr>
          <a:xfrm>
            <a:off x="2514313" y="2462141"/>
            <a:ext cx="1046171" cy="694952"/>
            <a:chOff x="2514313" y="2462141"/>
            <a:chExt cx="1046171" cy="694952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9E88BDA-F671-44B5-A403-61B004F014B4}"/>
                </a:ext>
              </a:extLst>
            </p:cNvPr>
            <p:cNvCxnSpPr>
              <a:endCxn id="113" idx="1"/>
            </p:cNvCxnSpPr>
            <p:nvPr/>
          </p:nvCxnSpPr>
          <p:spPr>
            <a:xfrm>
              <a:off x="2546117" y="2462141"/>
              <a:ext cx="1014367" cy="342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/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+)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29C17DA-A9B0-4E99-A596-C679DC89EA9B}"/>
              </a:ext>
            </a:extLst>
          </p:cNvPr>
          <p:cNvGrpSpPr/>
          <p:nvPr/>
        </p:nvGrpSpPr>
        <p:grpSpPr>
          <a:xfrm>
            <a:off x="279028" y="1346699"/>
            <a:ext cx="2605000" cy="1827300"/>
            <a:chOff x="279028" y="1346699"/>
            <a:chExt cx="2605000" cy="18273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2480FC-9B5C-47C5-A9E2-FC6BDC169BB7}"/>
                </a:ext>
              </a:extLst>
            </p:cNvPr>
            <p:cNvCxnSpPr/>
            <p:nvPr/>
          </p:nvCxnSpPr>
          <p:spPr>
            <a:xfrm flipV="1">
              <a:off x="2151218" y="1703268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/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CD8BD0-C0A3-4113-BB3A-6473F549FA26}"/>
                </a:ext>
              </a:extLst>
            </p:cNvPr>
            <p:cNvCxnSpPr/>
            <p:nvPr/>
          </p:nvCxnSpPr>
          <p:spPr>
            <a:xfrm flipH="1" flipV="1">
              <a:off x="1027688" y="1703268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115A3E-5D33-4736-A198-60D26E456FDC}"/>
                </a:ext>
              </a:extLst>
            </p:cNvPr>
            <p:cNvCxnSpPr/>
            <p:nvPr/>
          </p:nvCxnSpPr>
          <p:spPr>
            <a:xfrm flipH="1" flipV="1">
              <a:off x="2421820" y="1727553"/>
              <a:ext cx="5102" cy="954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19F1C12-6C25-4B7B-A4D3-3923993A7F86}"/>
                </a:ext>
              </a:extLst>
            </p:cNvPr>
            <p:cNvCxnSpPr/>
            <p:nvPr/>
          </p:nvCxnSpPr>
          <p:spPr>
            <a:xfrm flipV="1">
              <a:off x="685097" y="1509048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4087FCC-C37D-4F57-BF0D-810AD1C4E35E}"/>
                </a:ext>
              </a:extLst>
            </p:cNvPr>
            <p:cNvCxnSpPr/>
            <p:nvPr/>
          </p:nvCxnSpPr>
          <p:spPr>
            <a:xfrm>
              <a:off x="279028" y="2226593"/>
              <a:ext cx="2495536" cy="23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9AEA23B-3E24-403B-8318-04A337CFE30F}"/>
                </a:ext>
              </a:extLst>
            </p:cNvPr>
            <p:cNvCxnSpPr/>
            <p:nvPr/>
          </p:nvCxnSpPr>
          <p:spPr>
            <a:xfrm>
              <a:off x="702618" y="2691244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C0718E5-03B0-4E74-8605-315C995417D9}"/>
                </a:ext>
              </a:extLst>
            </p:cNvPr>
            <p:cNvCxnSpPr/>
            <p:nvPr/>
          </p:nvCxnSpPr>
          <p:spPr>
            <a:xfrm>
              <a:off x="722285" y="1686232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7E8FDF-56FE-4D76-8D61-BB899960F147}"/>
                </a:ext>
              </a:extLst>
            </p:cNvPr>
            <p:cNvCxnSpPr/>
            <p:nvPr/>
          </p:nvCxnSpPr>
          <p:spPr>
            <a:xfrm>
              <a:off x="702618" y="2528020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A5E7F-D243-448E-8BB9-D76132CB2E12}"/>
                </a:ext>
              </a:extLst>
            </p:cNvPr>
            <p:cNvSpPr txBox="1"/>
            <p:nvPr/>
          </p:nvSpPr>
          <p:spPr>
            <a:xfrm>
              <a:off x="381971" y="1540941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BE7F4D-B9C8-4535-91C8-13A7CD81E731}"/>
                </a:ext>
              </a:extLst>
            </p:cNvPr>
            <p:cNvSpPr txBox="1"/>
            <p:nvPr/>
          </p:nvSpPr>
          <p:spPr>
            <a:xfrm>
              <a:off x="383529" y="1893422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0B3BDD-B857-4251-9FBB-7BB9FC4D8459}"/>
                </a:ext>
              </a:extLst>
            </p:cNvPr>
            <p:cNvSpPr txBox="1"/>
            <p:nvPr/>
          </p:nvSpPr>
          <p:spPr>
            <a:xfrm>
              <a:off x="348539" y="2384706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7C47F0-4067-452A-923F-BB53F1170542}"/>
                </a:ext>
              </a:extLst>
            </p:cNvPr>
            <p:cNvSpPr txBox="1"/>
            <p:nvPr/>
          </p:nvSpPr>
          <p:spPr>
            <a:xfrm>
              <a:off x="348539" y="2589981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E742B-4536-4149-AB90-49CF0E825D17}"/>
                </a:ext>
              </a:extLst>
            </p:cNvPr>
            <p:cNvSpPr txBox="1"/>
            <p:nvPr/>
          </p:nvSpPr>
          <p:spPr>
            <a:xfrm>
              <a:off x="2344871" y="2214133"/>
              <a:ext cx="53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1216DE-48E7-4530-8767-490CD50B5111}"/>
                </a:ext>
              </a:extLst>
            </p:cNvPr>
            <p:cNvCxnSpPr/>
            <p:nvPr/>
          </p:nvCxnSpPr>
          <p:spPr>
            <a:xfrm>
              <a:off x="685097" y="2028172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D946884-F1BE-47C1-A129-086747E45540}"/>
                </a:ext>
              </a:extLst>
            </p:cNvPr>
            <p:cNvCxnSpPr/>
            <p:nvPr/>
          </p:nvCxnSpPr>
          <p:spPr>
            <a:xfrm>
              <a:off x="722285" y="204120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36E94B-F39E-4BB1-987F-AA5FC8FC33D7}"/>
                </a:ext>
              </a:extLst>
            </p:cNvPr>
            <p:cNvSpPr/>
            <p:nvPr/>
          </p:nvSpPr>
          <p:spPr>
            <a:xfrm>
              <a:off x="647995" y="200494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CDCFB0-068C-4FDC-89F3-58EED2897F2A}"/>
                </a:ext>
              </a:extLst>
            </p:cNvPr>
            <p:cNvCxnSpPr/>
            <p:nvPr/>
          </p:nvCxnSpPr>
          <p:spPr>
            <a:xfrm>
              <a:off x="1027687" y="2521560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E59F3-C5DE-4EA7-AD8C-DC4502F1E748}"/>
                </a:ext>
              </a:extLst>
            </p:cNvPr>
            <p:cNvCxnSpPr/>
            <p:nvPr/>
          </p:nvCxnSpPr>
          <p:spPr>
            <a:xfrm flipV="1">
              <a:off x="1032760" y="2046026"/>
              <a:ext cx="5808" cy="4756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D176DE-20F7-493A-BFB8-3B5AFD7C639A}"/>
                </a:ext>
              </a:extLst>
            </p:cNvPr>
            <p:cNvCxnSpPr>
              <a:endCxn id="72" idx="2"/>
            </p:cNvCxnSpPr>
            <p:nvPr/>
          </p:nvCxnSpPr>
          <p:spPr>
            <a:xfrm flipV="1">
              <a:off x="2160154" y="2074487"/>
              <a:ext cx="274" cy="45267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C2E80D-DB12-4609-AE74-57A9A0774A3B}"/>
                </a:ext>
              </a:extLst>
            </p:cNvPr>
            <p:cNvCxnSpPr/>
            <p:nvPr/>
          </p:nvCxnSpPr>
          <p:spPr>
            <a:xfrm>
              <a:off x="2160154" y="2046026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1009DE-32E5-47C7-8325-7F887D7191EB}"/>
                </a:ext>
              </a:extLst>
            </p:cNvPr>
            <p:cNvSpPr/>
            <p:nvPr/>
          </p:nvSpPr>
          <p:spPr>
            <a:xfrm>
              <a:off x="2110810" y="200793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22A13EF-67D5-4507-9214-5BF6F9DDEC00}"/>
                </a:ext>
              </a:extLst>
            </p:cNvPr>
            <p:cNvSpPr/>
            <p:nvPr/>
          </p:nvSpPr>
          <p:spPr>
            <a:xfrm>
              <a:off x="978069" y="2488281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A2ACA3-7CA6-4FCD-9ADD-D8DADAAB5E1E}"/>
                </a:ext>
              </a:extLst>
            </p:cNvPr>
            <p:cNvSpPr txBox="1"/>
            <p:nvPr/>
          </p:nvSpPr>
          <p:spPr>
            <a:xfrm>
              <a:off x="611451" y="2835445"/>
              <a:ext cx="1676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Ego point: (1,-2,1)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28D32C-223F-4EBA-B1E0-36BCFA16DDFD}"/>
              </a:ext>
            </a:extLst>
          </p:cNvPr>
          <p:cNvGrpSpPr/>
          <p:nvPr/>
        </p:nvGrpSpPr>
        <p:grpSpPr>
          <a:xfrm>
            <a:off x="3693603" y="1117004"/>
            <a:ext cx="4242150" cy="1283460"/>
            <a:chOff x="3693603" y="1117004"/>
            <a:chExt cx="4242150" cy="12834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9C793F-858C-4C0B-90FC-F1A6062A64D4}"/>
                </a:ext>
              </a:extLst>
            </p:cNvPr>
            <p:cNvCxnSpPr/>
            <p:nvPr/>
          </p:nvCxnSpPr>
          <p:spPr>
            <a:xfrm>
              <a:off x="4323572" y="2135976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F733C7-7D29-475E-A910-DE7CFC0DAF27}"/>
                </a:ext>
              </a:extLst>
            </p:cNvPr>
            <p:cNvCxnSpPr/>
            <p:nvPr/>
          </p:nvCxnSpPr>
          <p:spPr>
            <a:xfrm>
              <a:off x="5795443" y="214034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18A581-B72C-4248-B563-E2DE0E1CB06E}"/>
                </a:ext>
              </a:extLst>
            </p:cNvPr>
            <p:cNvCxnSpPr/>
            <p:nvPr/>
          </p:nvCxnSpPr>
          <p:spPr>
            <a:xfrm flipV="1">
              <a:off x="5781108" y="1320650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8A2FD38-F469-48DE-BAE9-E984FE68D589}"/>
                </a:ext>
              </a:extLst>
            </p:cNvPr>
            <p:cNvCxnSpPr/>
            <p:nvPr/>
          </p:nvCxnSpPr>
          <p:spPr>
            <a:xfrm flipH="1" flipV="1">
              <a:off x="4657578" y="1320650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/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118102-0872-480E-8153-F8113F59380A}"/>
                </a:ext>
              </a:extLst>
            </p:cNvPr>
            <p:cNvCxnSpPr/>
            <p:nvPr/>
          </p:nvCxnSpPr>
          <p:spPr>
            <a:xfrm flipV="1">
              <a:off x="6047876" y="1268268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67D3CB4-3D4A-46F9-870E-0B38681B3FE6}"/>
                </a:ext>
              </a:extLst>
            </p:cNvPr>
            <p:cNvCxnSpPr/>
            <p:nvPr/>
          </p:nvCxnSpPr>
          <p:spPr>
            <a:xfrm flipV="1">
              <a:off x="4306051" y="1117004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2F14B6-2AA4-4AEC-84AC-9049F983AA27}"/>
                </a:ext>
              </a:extLst>
            </p:cNvPr>
            <p:cNvCxnSpPr/>
            <p:nvPr/>
          </p:nvCxnSpPr>
          <p:spPr>
            <a:xfrm>
              <a:off x="3899982" y="1834549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CC072B5-B262-4CC4-9150-92C10C47505C}"/>
                </a:ext>
              </a:extLst>
            </p:cNvPr>
            <p:cNvCxnSpPr/>
            <p:nvPr/>
          </p:nvCxnSpPr>
          <p:spPr>
            <a:xfrm>
              <a:off x="4323572" y="2299200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2062BDA-A082-4207-919E-CF62192BF29C}"/>
                </a:ext>
              </a:extLst>
            </p:cNvPr>
            <p:cNvCxnSpPr/>
            <p:nvPr/>
          </p:nvCxnSpPr>
          <p:spPr>
            <a:xfrm>
              <a:off x="4343239" y="1294188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6BD99CE-7F13-4F28-99F1-9E0353040711}"/>
                </a:ext>
              </a:extLst>
            </p:cNvPr>
            <p:cNvSpPr txBox="1"/>
            <p:nvPr/>
          </p:nvSpPr>
          <p:spPr>
            <a:xfrm>
              <a:off x="4002925" y="1148897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1A1C7B-6A49-4B08-AA83-2720BD937721}"/>
                </a:ext>
              </a:extLst>
            </p:cNvPr>
            <p:cNvSpPr txBox="1"/>
            <p:nvPr/>
          </p:nvSpPr>
          <p:spPr>
            <a:xfrm>
              <a:off x="4004483" y="150137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A99B5F-EEBC-472D-84E2-FBCD69636D81}"/>
                </a:ext>
              </a:extLst>
            </p:cNvPr>
            <p:cNvSpPr txBox="1"/>
            <p:nvPr/>
          </p:nvSpPr>
          <p:spPr>
            <a:xfrm>
              <a:off x="3969493" y="1992662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97060B7-1FF5-4E14-B410-2E49CD006F72}"/>
                </a:ext>
              </a:extLst>
            </p:cNvPr>
            <p:cNvSpPr txBox="1"/>
            <p:nvPr/>
          </p:nvSpPr>
          <p:spPr>
            <a:xfrm>
              <a:off x="3969493" y="2197937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84D0FC-D504-4567-856F-8DFB429A1AF5}"/>
                </a:ext>
              </a:extLst>
            </p:cNvPr>
            <p:cNvSpPr txBox="1"/>
            <p:nvPr/>
          </p:nvSpPr>
          <p:spPr>
            <a:xfrm>
              <a:off x="6173501" y="1451455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17186B1-B3C0-4B58-A1B6-1FF0D6999252}"/>
                </a:ext>
              </a:extLst>
            </p:cNvPr>
            <p:cNvCxnSpPr/>
            <p:nvPr/>
          </p:nvCxnSpPr>
          <p:spPr>
            <a:xfrm>
              <a:off x="4306051" y="1636128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595F088-7FF4-42B6-9F86-E1F74D64FEB6}"/>
                </a:ext>
              </a:extLst>
            </p:cNvPr>
            <p:cNvCxnSpPr/>
            <p:nvPr/>
          </p:nvCxnSpPr>
          <p:spPr>
            <a:xfrm>
              <a:off x="4320307" y="129418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86618B-8CD4-487F-9932-40DA102E8EDF}"/>
                </a:ext>
              </a:extLst>
            </p:cNvPr>
            <p:cNvSpPr/>
            <p:nvPr/>
          </p:nvSpPr>
          <p:spPr>
            <a:xfrm>
              <a:off x="4270689" y="1273284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736648-B4EA-437C-9E19-9B3BAFF0A0A1}"/>
                </a:ext>
              </a:extLst>
            </p:cNvPr>
            <p:cNvCxnSpPr/>
            <p:nvPr/>
          </p:nvCxnSpPr>
          <p:spPr>
            <a:xfrm>
              <a:off x="4650231" y="1834449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E03A9B6-8E37-470E-AB25-9B39B192267A}"/>
                </a:ext>
              </a:extLst>
            </p:cNvPr>
            <p:cNvCxnSpPr/>
            <p:nvPr/>
          </p:nvCxnSpPr>
          <p:spPr>
            <a:xfrm flipH="1" flipV="1">
              <a:off x="4643024" y="1294190"/>
              <a:ext cx="6885" cy="55410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728613-7359-4789-984C-9BE9061060F1}"/>
                </a:ext>
              </a:extLst>
            </p:cNvPr>
            <p:cNvCxnSpPr>
              <a:stCxn id="120" idx="2"/>
            </p:cNvCxnSpPr>
            <p:nvPr/>
          </p:nvCxnSpPr>
          <p:spPr>
            <a:xfrm flipH="1" flipV="1">
              <a:off x="5787236" y="1789644"/>
              <a:ext cx="687" cy="39050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25B53B-DCA5-4E12-ABD3-096A50984FD3}"/>
                </a:ext>
              </a:extLst>
            </p:cNvPr>
            <p:cNvSpPr/>
            <p:nvPr/>
          </p:nvSpPr>
          <p:spPr>
            <a:xfrm>
              <a:off x="4607274" y="181689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DA5D28C-831B-45FF-8367-CC3D571C5B50}"/>
                </a:ext>
              </a:extLst>
            </p:cNvPr>
            <p:cNvSpPr txBox="1"/>
            <p:nvPr/>
          </p:nvSpPr>
          <p:spPr>
            <a:xfrm>
              <a:off x="6122436" y="1908352"/>
              <a:ext cx="18133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1: (3,1,-2)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BCBBB8-B8DB-4F17-9DCD-39447B4375A9}"/>
                </a:ext>
              </a:extLst>
            </p:cNvPr>
            <p:cNvSpPr/>
            <p:nvPr/>
          </p:nvSpPr>
          <p:spPr>
            <a:xfrm>
              <a:off x="5738305" y="2113595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97CC2B1-2309-454F-B6A8-02C236B9E361}"/>
              </a:ext>
            </a:extLst>
          </p:cNvPr>
          <p:cNvGrpSpPr/>
          <p:nvPr/>
        </p:nvGrpSpPr>
        <p:grpSpPr>
          <a:xfrm>
            <a:off x="3560484" y="2462141"/>
            <a:ext cx="4381573" cy="1283460"/>
            <a:chOff x="3616225" y="2559335"/>
            <a:chExt cx="4381573" cy="128346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1B1C5D3-305C-40F1-8802-D0E68503E7D8}"/>
                </a:ext>
              </a:extLst>
            </p:cNvPr>
            <p:cNvCxnSpPr/>
            <p:nvPr/>
          </p:nvCxnSpPr>
          <p:spPr>
            <a:xfrm flipV="1">
              <a:off x="5820428" y="2767013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E44F4F-501C-4CC4-BA45-4DE3129D549B}"/>
                </a:ext>
              </a:extLst>
            </p:cNvPr>
            <p:cNvCxnSpPr/>
            <p:nvPr/>
          </p:nvCxnSpPr>
          <p:spPr>
            <a:xfrm flipV="1">
              <a:off x="4682668" y="2692623"/>
              <a:ext cx="0" cy="1058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3BAB80-A6A3-45C5-9F14-850ABFA19C2C}"/>
                </a:ext>
              </a:extLst>
            </p:cNvPr>
            <p:cNvCxnSpPr/>
            <p:nvPr/>
          </p:nvCxnSpPr>
          <p:spPr>
            <a:xfrm flipV="1">
              <a:off x="6078754" y="2710599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D9A1359-6E2E-4FA5-837A-B10B08E1B438}"/>
                </a:ext>
              </a:extLst>
            </p:cNvPr>
            <p:cNvCxnSpPr/>
            <p:nvPr/>
          </p:nvCxnSpPr>
          <p:spPr>
            <a:xfrm flipV="1">
              <a:off x="4336929" y="2559335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F069063-94D7-49B8-887C-57DD80086070}"/>
                </a:ext>
              </a:extLst>
            </p:cNvPr>
            <p:cNvCxnSpPr/>
            <p:nvPr/>
          </p:nvCxnSpPr>
          <p:spPr>
            <a:xfrm>
              <a:off x="3930860" y="3276880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F5B5D2B-5AE3-4201-B2B5-9F00B1F7B991}"/>
                </a:ext>
              </a:extLst>
            </p:cNvPr>
            <p:cNvCxnSpPr/>
            <p:nvPr/>
          </p:nvCxnSpPr>
          <p:spPr>
            <a:xfrm>
              <a:off x="4354450" y="3741531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2255A7-7F4E-48CA-9655-9C47D07B865C}"/>
                </a:ext>
              </a:extLst>
            </p:cNvPr>
            <p:cNvCxnSpPr/>
            <p:nvPr/>
          </p:nvCxnSpPr>
          <p:spPr>
            <a:xfrm>
              <a:off x="4374117" y="2736519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518656B-A363-456E-9729-73687D2EB19B}"/>
                </a:ext>
              </a:extLst>
            </p:cNvPr>
            <p:cNvCxnSpPr/>
            <p:nvPr/>
          </p:nvCxnSpPr>
          <p:spPr>
            <a:xfrm>
              <a:off x="4354450" y="3578307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15750F-BA29-45DE-A26C-564EC3D058C0}"/>
                </a:ext>
              </a:extLst>
            </p:cNvPr>
            <p:cNvSpPr txBox="1"/>
            <p:nvPr/>
          </p:nvSpPr>
          <p:spPr>
            <a:xfrm>
              <a:off x="4033803" y="259122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89EFC0-C67C-4471-951E-2C619ECA5BA2}"/>
                </a:ext>
              </a:extLst>
            </p:cNvPr>
            <p:cNvSpPr txBox="1"/>
            <p:nvPr/>
          </p:nvSpPr>
          <p:spPr>
            <a:xfrm>
              <a:off x="4035361" y="2943709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780A6D-FB3F-4711-8690-3A987D83047B}"/>
                </a:ext>
              </a:extLst>
            </p:cNvPr>
            <p:cNvSpPr txBox="1"/>
            <p:nvPr/>
          </p:nvSpPr>
          <p:spPr>
            <a:xfrm>
              <a:off x="4000371" y="3434993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1AE516-3500-4E43-88FA-CE4D3E891998}"/>
                </a:ext>
              </a:extLst>
            </p:cNvPr>
            <p:cNvSpPr txBox="1"/>
            <p:nvPr/>
          </p:nvSpPr>
          <p:spPr>
            <a:xfrm>
              <a:off x="4000371" y="3640268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3007B1-66B6-4624-9DF4-A77B39287C09}"/>
                </a:ext>
              </a:extLst>
            </p:cNvPr>
            <p:cNvSpPr txBox="1"/>
            <p:nvPr/>
          </p:nvSpPr>
          <p:spPr>
            <a:xfrm>
              <a:off x="6204379" y="2893786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11393F-63A9-4A25-A377-4C13F2A5AB85}"/>
                </a:ext>
              </a:extLst>
            </p:cNvPr>
            <p:cNvCxnSpPr/>
            <p:nvPr/>
          </p:nvCxnSpPr>
          <p:spPr>
            <a:xfrm>
              <a:off x="4336929" y="3078459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EE4B06-2A3B-4CB8-A3DD-A3896AFF16BB}"/>
                </a:ext>
              </a:extLst>
            </p:cNvPr>
            <p:cNvCxnSpPr/>
            <p:nvPr/>
          </p:nvCxnSpPr>
          <p:spPr>
            <a:xfrm>
              <a:off x="4354450" y="3571847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F1A556-24DA-4054-806D-0CF6E9603638}"/>
                </a:ext>
              </a:extLst>
            </p:cNvPr>
            <p:cNvSpPr/>
            <p:nvPr/>
          </p:nvSpPr>
          <p:spPr>
            <a:xfrm>
              <a:off x="4284979" y="354502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410D8C-04A5-4C74-8625-8BF6A5BA7F8C}"/>
                </a:ext>
              </a:extLst>
            </p:cNvPr>
            <p:cNvCxnSpPr/>
            <p:nvPr/>
          </p:nvCxnSpPr>
          <p:spPr>
            <a:xfrm>
              <a:off x="4673900" y="3732104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E84B330-CB97-4FE4-8FDC-887F7B2B0175}"/>
                </a:ext>
              </a:extLst>
            </p:cNvPr>
            <p:cNvCxnSpPr>
              <a:endCxn id="112" idx="0"/>
            </p:cNvCxnSpPr>
            <p:nvPr/>
          </p:nvCxnSpPr>
          <p:spPr>
            <a:xfrm flipH="1">
              <a:off x="4680344" y="3571993"/>
              <a:ext cx="4248" cy="13017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C866D7-28A8-48DF-B233-99D6DE3848BE}"/>
                </a:ext>
              </a:extLst>
            </p:cNvPr>
            <p:cNvCxnSpPr>
              <a:endCxn id="111" idx="2"/>
            </p:cNvCxnSpPr>
            <p:nvPr/>
          </p:nvCxnSpPr>
          <p:spPr>
            <a:xfrm flipV="1">
              <a:off x="5806641" y="2761573"/>
              <a:ext cx="8467" cy="9670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5F6341C-A860-4E10-82DC-751407E572BB}"/>
                </a:ext>
              </a:extLst>
            </p:cNvPr>
            <p:cNvCxnSpPr/>
            <p:nvPr/>
          </p:nvCxnSpPr>
          <p:spPr>
            <a:xfrm>
              <a:off x="5837541" y="273250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520688C-65DE-442D-B4B2-DFE19B6D4F89}"/>
                </a:ext>
              </a:extLst>
            </p:cNvPr>
            <p:cNvSpPr/>
            <p:nvPr/>
          </p:nvSpPr>
          <p:spPr>
            <a:xfrm>
              <a:off x="5765490" y="269501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7A73DD5-2C20-417E-8B84-66B3036D8C16}"/>
                </a:ext>
              </a:extLst>
            </p:cNvPr>
            <p:cNvSpPr/>
            <p:nvPr/>
          </p:nvSpPr>
          <p:spPr>
            <a:xfrm>
              <a:off x="4630726" y="370216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/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939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ECF2C7F-6BB2-4C99-BF03-DB1AE75EACBF}"/>
                </a:ext>
              </a:extLst>
            </p:cNvPr>
            <p:cNvSpPr txBox="1"/>
            <p:nvPr/>
          </p:nvSpPr>
          <p:spPr>
            <a:xfrm>
              <a:off x="6059447" y="3301827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2: (-2,-3,-2)</a:t>
              </a:r>
            </a:p>
          </p:txBody>
        </p:sp>
      </p:grpSp>
      <p:sp>
        <p:nvSpPr>
          <p:cNvPr id="122" name="Content Placeholder 1">
            <a:extLst>
              <a:ext uri="{FF2B5EF4-FFF2-40B4-BE49-F238E27FC236}">
                <a16:creationId xmlns:a16="http://schemas.microsoft.com/office/drawing/2014/main" id="{C531E8E7-C56F-4F01-861D-C5F15BDF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25" y="4007489"/>
            <a:ext cx="7138771" cy="174754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Key Idea: Make input signal space </a:t>
            </a:r>
            <a:r>
              <a:rPr lang="en-US" sz="2000" b="1" dirty="0"/>
              <a:t>finite </a:t>
            </a:r>
            <a:r>
              <a:rPr lang="en-US" sz="2000" dirty="0"/>
              <a:t>(even further simplification than finite parameterization)</a:t>
            </a:r>
          </a:p>
          <a:p>
            <a:r>
              <a:rPr lang="en-US" sz="2000" dirty="0"/>
              <a:t>Stochastically estimate least cost neighbor and descend to it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Tabu</a:t>
            </a:r>
            <a:r>
              <a:rPr lang="en-US" sz="2000" dirty="0"/>
              <a:t>-list to avoid revisiting points</a:t>
            </a:r>
          </a:p>
          <a:p>
            <a:r>
              <a:rPr lang="en-US" sz="2000" dirty="0"/>
              <a:t>Use random restarts to escape local optima</a:t>
            </a:r>
          </a:p>
          <a:p>
            <a:r>
              <a:rPr lang="en-US" sz="2000" dirty="0"/>
              <a:t>Refine search space in promising regions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42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4155</Words>
  <Application>Microsoft Office PowerPoint</Application>
  <PresentationFormat>Widescreen</PresentationFormat>
  <Paragraphs>780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Falsification/Testing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PowerPoint Presentation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Stochastic Tabu-Search and Refinement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Jyotirmoy Vinay Deshmukh</cp:lastModifiedBy>
  <cp:revision>13</cp:revision>
  <dcterms:created xsi:type="dcterms:W3CDTF">2020-09-28T01:22:59Z</dcterms:created>
  <dcterms:modified xsi:type="dcterms:W3CDTF">2021-09-27T19:30:06Z</dcterms:modified>
</cp:coreProperties>
</file>